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9"/>
  </p:notesMasterIdLst>
  <p:handoutMasterIdLst>
    <p:handoutMasterId r:id="rId17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2" r:id="rId164"/>
    <p:sldId id="430" r:id="rId165"/>
    <p:sldId id="431" r:id="rId166"/>
    <p:sldId id="433" r:id="rId167"/>
    <p:sldId id="434" r:id="rId16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65048</TotalTime>
  <Words>6191</Words>
  <Application>Microsoft Office PowerPoint</Application>
  <PresentationFormat>Widescreen</PresentationFormat>
  <Paragraphs>1320</Paragraphs>
  <Slides>164</Slides>
  <Notes>162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213</cp:revision>
  <dcterms:created xsi:type="dcterms:W3CDTF">2024-05-25T18:34:36Z</dcterms:created>
  <dcterms:modified xsi:type="dcterms:W3CDTF">2024-08-18T13:10:02Z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